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EF8"/>
    <a:srgbClr val="F39800"/>
    <a:srgbClr val="203864"/>
    <a:srgbClr val="FFFFCC"/>
    <a:srgbClr val="3C151C"/>
    <a:srgbClr val="F0F4FA"/>
    <a:srgbClr val="EE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72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66" tIns="45784" rIns="91566" bIns="457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66" tIns="45784" rIns="91566" bIns="4578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3013"/>
            <a:ext cx="23907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6" tIns="45784" rIns="91566" bIns="457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66" tIns="45784" rIns="91566" bIns="457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66" tIns="45784" rIns="91566" bIns="457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2"/>
          </a:xfrm>
          <a:prstGeom prst="rect">
            <a:avLst/>
          </a:prstGeom>
        </p:spPr>
        <p:txBody>
          <a:bodyPr vert="horz" lIns="91566" tIns="45784" rIns="91566" bIns="4578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" y="1851"/>
            <a:ext cx="7775576" cy="1089934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243690" y="3907965"/>
            <a:ext cx="607211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日時：</a:t>
            </a:r>
            <a:r>
              <a:rPr lang="en-US" altLang="ja-JP" sz="3600" b="1" dirty="0">
                <a:latin typeface="Zen Maru Gothic Black" pitchFamily="2" charset="-128"/>
                <a:ea typeface="Zen Maru Gothic Black" pitchFamily="2" charset="-128"/>
              </a:rPr>
              <a:t>2024</a:t>
            </a: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年</a:t>
            </a:r>
            <a:r>
              <a:rPr lang="en-US" altLang="ja-JP" sz="3600" b="1" dirty="0">
                <a:latin typeface="Zen Maru Gothic Black" pitchFamily="2" charset="-128"/>
                <a:ea typeface="Zen Maru Gothic Black" pitchFamily="2" charset="-128"/>
              </a:rPr>
              <a:t>10</a:t>
            </a: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月</a:t>
            </a:r>
            <a:r>
              <a:rPr lang="en-US" altLang="ja-JP" sz="3600" b="1" dirty="0">
                <a:latin typeface="Zen Maru Gothic Black" pitchFamily="2" charset="-128"/>
                <a:ea typeface="Zen Maru Gothic Black" pitchFamily="2" charset="-128"/>
              </a:rPr>
              <a:t>26</a:t>
            </a: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日</a:t>
            </a:r>
            <a:r>
              <a:rPr lang="en-US" altLang="ja-JP" sz="3200" b="1" dirty="0">
                <a:latin typeface="Zen Maru Gothic Black" pitchFamily="2" charset="-128"/>
                <a:ea typeface="Zen Maru Gothic Black" pitchFamily="2" charset="-128"/>
              </a:rPr>
              <a:t>(</a:t>
            </a: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土</a:t>
            </a:r>
            <a:r>
              <a:rPr lang="en-US" altLang="ja-JP" sz="3200" b="1" dirty="0">
                <a:latin typeface="Zen Maru Gothic Black" pitchFamily="2" charset="-128"/>
                <a:ea typeface="Zen Maru Gothic Black" pitchFamily="2" charset="-128"/>
              </a:rPr>
              <a:t>)</a:t>
            </a:r>
          </a:p>
          <a:p>
            <a:pPr fontAlgn="ctr">
              <a:lnSpc>
                <a:spcPct val="150000"/>
              </a:lnSpc>
            </a:pPr>
            <a:r>
              <a:rPr lang="en-US" altLang="ja-JP" sz="3200" b="1" dirty="0">
                <a:latin typeface="Zen Maru Gothic Black" pitchFamily="2" charset="-128"/>
                <a:ea typeface="Zen Maru Gothic Black" pitchFamily="2" charset="-128"/>
              </a:rPr>
              <a:t>	  </a:t>
            </a:r>
            <a:r>
              <a:rPr lang="en-US" altLang="ja-JP" sz="3600" b="1" dirty="0">
                <a:latin typeface="Zen Maru Gothic Black" pitchFamily="2" charset="-128"/>
                <a:ea typeface="Zen Maru Gothic Black" pitchFamily="2" charset="-128"/>
              </a:rPr>
              <a:t>10:30~11:00</a:t>
            </a:r>
          </a:p>
          <a:p>
            <a:pPr fontAlgn="ctr">
              <a:lnSpc>
                <a:spcPct val="150000"/>
              </a:lnSpc>
            </a:pPr>
            <a:r>
              <a:rPr lang="ja-JP" altLang="en-US" sz="3200" b="1" dirty="0">
                <a:latin typeface="Zen Maru Gothic Black" pitchFamily="2" charset="-128"/>
                <a:ea typeface="Zen Maru Gothic Black" pitchFamily="2" charset="-128"/>
              </a:rPr>
              <a:t>場所：図書館 おはなし室　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68520" y="6420065"/>
            <a:ext cx="4569777" cy="1955563"/>
          </a:xfrm>
          <a:prstGeom prst="roundRect">
            <a:avLst/>
          </a:prstGeom>
          <a:pattFill prst="lgCheck">
            <a:fgClr>
              <a:srgbClr val="3C151C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034364" y="6570772"/>
            <a:ext cx="3877985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rgbClr val="FFC000"/>
                </a:solidFill>
                <a:latin typeface="Zen Maru Gothic Medium" pitchFamily="2" charset="-128"/>
                <a:ea typeface="Zen Maru Gothic Medium" pitchFamily="2" charset="-128"/>
              </a:rPr>
              <a:t>乳幼児～低学年向けの</a:t>
            </a:r>
            <a:endParaRPr lang="en-US" altLang="ja-JP" sz="2400" dirty="0">
              <a:solidFill>
                <a:srgbClr val="FFC000"/>
              </a:solidFill>
              <a:latin typeface="Zen Maru Gothic Medium" pitchFamily="2" charset="-128"/>
              <a:ea typeface="Zen Maru Gothic Medium" pitchFamily="2" charset="-128"/>
            </a:endParaRPr>
          </a:p>
          <a:p>
            <a:pPr algn="ctr"/>
            <a:r>
              <a:rPr lang="ja-JP" altLang="en-US" sz="2400" dirty="0">
                <a:solidFill>
                  <a:srgbClr val="FFC000"/>
                </a:solidFill>
                <a:latin typeface="Zen Maru Gothic Medium" pitchFamily="2" charset="-128"/>
                <a:ea typeface="Zen Maru Gothic Medium" pitchFamily="2" charset="-128"/>
              </a:rPr>
              <a:t>おはなし会です。</a:t>
            </a:r>
            <a:endParaRPr lang="en-US" altLang="ja-JP" sz="2400" dirty="0">
              <a:solidFill>
                <a:srgbClr val="FFC000"/>
              </a:solidFill>
              <a:latin typeface="Zen Maru Gothic Medium" pitchFamily="2" charset="-128"/>
              <a:ea typeface="Zen Maru Gothic Medium" pitchFamily="2" charset="-128"/>
            </a:endParaRPr>
          </a:p>
          <a:p>
            <a:pPr algn="ctr"/>
            <a:r>
              <a:rPr lang="ja-JP" altLang="en-US" sz="2400" dirty="0">
                <a:solidFill>
                  <a:srgbClr val="FFC000"/>
                </a:solidFill>
                <a:latin typeface="Zen Maru Gothic Medium" pitchFamily="2" charset="-128"/>
                <a:ea typeface="Zen Maru Gothic Medium" pitchFamily="2" charset="-128"/>
              </a:rPr>
              <a:t>事前申込不要ですので、</a:t>
            </a:r>
            <a:endParaRPr lang="en-US" altLang="ja-JP" sz="2400" dirty="0">
              <a:solidFill>
                <a:srgbClr val="FFC000"/>
              </a:solidFill>
              <a:latin typeface="Zen Maru Gothic Medium" pitchFamily="2" charset="-128"/>
              <a:ea typeface="Zen Maru Gothic Medium" pitchFamily="2" charset="-128"/>
            </a:endParaRPr>
          </a:p>
          <a:p>
            <a:pPr algn="ctr"/>
            <a:r>
              <a:rPr lang="ja-JP" altLang="en-US" sz="2400" dirty="0">
                <a:solidFill>
                  <a:srgbClr val="FFC000"/>
                </a:solidFill>
                <a:latin typeface="Zen Maru Gothic Medium" pitchFamily="2" charset="-128"/>
                <a:ea typeface="Zen Maru Gothic Medium" pitchFamily="2" charset="-128"/>
              </a:rPr>
              <a:t>お気軽にお越しください。</a:t>
            </a:r>
            <a:endParaRPr lang="en-US" altLang="ja-JP" sz="2400" dirty="0">
              <a:solidFill>
                <a:srgbClr val="FFC000"/>
              </a:solidFill>
              <a:latin typeface="Zen Maru Gothic Medium" pitchFamily="2" charset="-128"/>
              <a:ea typeface="Zen Maru Gothic Medium" pitchFamily="2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414130" y="9392938"/>
            <a:ext cx="4980389" cy="1084944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845792" y="9280230"/>
            <a:ext cx="351698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ja-JP" altLang="en-US" sz="2800" b="1" dirty="0">
                <a:latin typeface="Zen Maru Gothic Medium" pitchFamily="2" charset="-128"/>
                <a:ea typeface="Zen Maru Gothic Medium" pitchFamily="2" charset="-128"/>
              </a:rPr>
              <a:t>町立様似図書館</a:t>
            </a:r>
            <a:br>
              <a:rPr lang="ja-JP" altLang="en-US" sz="1800" b="1" dirty="0">
                <a:latin typeface="Zen Maru Gothic Medium" pitchFamily="2" charset="-128"/>
                <a:ea typeface="Zen Maru Gothic Medium" pitchFamily="2" charset="-128"/>
              </a:rPr>
            </a:br>
            <a:r>
              <a:rPr lang="en-US" altLang="ja-JP" sz="1800" b="1" dirty="0">
                <a:latin typeface="Zen Maru Gothic Medium" pitchFamily="2" charset="-128"/>
                <a:ea typeface="Zen Maru Gothic Medium" pitchFamily="2" charset="-128"/>
              </a:rPr>
              <a:t>TEL:36-4181</a:t>
            </a:r>
            <a:endParaRPr lang="ja-JP" altLang="en-US" sz="1800" b="1" dirty="0">
              <a:solidFill>
                <a:srgbClr val="000000"/>
              </a:solidFill>
              <a:latin typeface="Zen Maru Gothic Medium" pitchFamily="2" charset="-128"/>
              <a:ea typeface="Zen Maru Gothic Medium" pitchFamily="2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12199" y="1168175"/>
            <a:ext cx="7787774" cy="25585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2937" y="2329155"/>
            <a:ext cx="7775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8000" b="1" dirty="0">
                <a:solidFill>
                  <a:srgbClr val="FFC000"/>
                </a:solidFill>
                <a:latin typeface="りいもなかしろテスト R" panose="02000600000000000000" pitchFamily="50" charset="-128"/>
                <a:ea typeface="りいもなかしろテスト R" panose="02000600000000000000" pitchFamily="50" charset="-128"/>
              </a:rPr>
              <a:t>おはなしかい</a:t>
            </a:r>
            <a:endParaRPr lang="en-US" altLang="ja-JP" sz="8000" b="1" dirty="0">
              <a:solidFill>
                <a:srgbClr val="FFC000"/>
              </a:solidFill>
              <a:latin typeface="りいもなかしろテスト R" panose="02000600000000000000" pitchFamily="50" charset="-128"/>
              <a:ea typeface="りいもなかしろテスト R" panose="02000600000000000000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4744" flipH="1">
            <a:off x="1621350" y="9591227"/>
            <a:ext cx="798723" cy="688363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06198" y="8566454"/>
            <a:ext cx="6406565" cy="509999"/>
          </a:xfrm>
          <a:prstGeom prst="rect">
            <a:avLst/>
          </a:prstGeom>
          <a:pattFill prst="lgCheck">
            <a:fgClr>
              <a:srgbClr val="FFC000"/>
            </a:fgClr>
            <a:bgClr>
              <a:schemeClr val="accent4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13201" y="8621398"/>
            <a:ext cx="6942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200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accent4">
                      <a:alpha val="40000"/>
                    </a:schemeClr>
                  </a:outerShdw>
                </a:effectLst>
                <a:latin typeface="Zen Maru Gothic Black" pitchFamily="2" charset="-128"/>
                <a:ea typeface="Zen Maru Gothic Black" pitchFamily="2" charset="-128"/>
              </a:rPr>
              <a:t>簡単な仮装も用意しています。写真撮影も</a:t>
            </a:r>
            <a:r>
              <a:rPr lang="en-US" altLang="ja-JP" sz="200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accent4">
                      <a:alpha val="40000"/>
                    </a:schemeClr>
                  </a:outerShdw>
                </a:effectLst>
                <a:latin typeface="Zen Maru Gothic Black" pitchFamily="2" charset="-128"/>
                <a:ea typeface="Zen Maru Gothic Black" pitchFamily="2" charset="-128"/>
              </a:rPr>
              <a:t>OK</a:t>
            </a:r>
            <a:r>
              <a:rPr lang="ja-JP" altLang="en-US" sz="2000" dirty="0">
                <a:solidFill>
                  <a:srgbClr val="000000"/>
                </a:solidFill>
                <a:effectLst>
                  <a:outerShdw blurRad="50800" dist="38100" dir="5400000" algn="t" rotWithShape="0">
                    <a:schemeClr val="accent4">
                      <a:alpha val="40000"/>
                    </a:schemeClr>
                  </a:outerShdw>
                </a:effectLst>
                <a:latin typeface="Zen Maru Gothic Black" pitchFamily="2" charset="-128"/>
                <a:ea typeface="Zen Maru Gothic Black" pitchFamily="2" charset="-128"/>
              </a:rPr>
              <a:t>です！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7242">
            <a:off x="5694453" y="9886954"/>
            <a:ext cx="364678" cy="5286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95C0E79-D155-4C33-83A4-622DAD604C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7739">
            <a:off x="5991830" y="4573673"/>
            <a:ext cx="1220662" cy="1220662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151C3BB-049C-4D41-9703-0B9F4C2E468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7599">
            <a:off x="6171258" y="101060"/>
            <a:ext cx="1570940" cy="187016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3054D5C-F23A-44F9-88A4-3AE0F6E228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2254">
            <a:off x="-3613" y="256519"/>
            <a:ext cx="4262573" cy="596761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E5EFFF3-AD77-45B0-90D1-B97F6397BC5D}"/>
              </a:ext>
            </a:extLst>
          </p:cNvPr>
          <p:cNvSpPr/>
          <p:nvPr/>
        </p:nvSpPr>
        <p:spPr>
          <a:xfrm>
            <a:off x="65622" y="1196599"/>
            <a:ext cx="7775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8000" b="1" dirty="0">
                <a:solidFill>
                  <a:srgbClr val="FFC000"/>
                </a:solidFill>
                <a:latin typeface="りいもなかしろテスト R" panose="02000600000000000000" pitchFamily="50" charset="-128"/>
                <a:ea typeface="りいもなかしろテスト R" panose="02000600000000000000" pitchFamily="50" charset="-128"/>
              </a:rPr>
              <a:t>ハロウ</a:t>
            </a:r>
            <a:r>
              <a:rPr lang="ja-JP" altLang="en-US" sz="5400" b="1" dirty="0">
                <a:solidFill>
                  <a:srgbClr val="FFC000"/>
                </a:solidFill>
                <a:latin typeface="りいもなかしろテスト R" panose="02000600000000000000" pitchFamily="50" charset="-128"/>
                <a:ea typeface="りいもなかしろテスト R" panose="02000600000000000000" pitchFamily="50" charset="-128"/>
              </a:rPr>
              <a:t>イ</a:t>
            </a:r>
            <a:r>
              <a:rPr lang="ja-JP" altLang="en-US" sz="8000" b="1" dirty="0">
                <a:solidFill>
                  <a:srgbClr val="FFC000"/>
                </a:solidFill>
                <a:latin typeface="りいもなかしろテスト R" panose="02000600000000000000" pitchFamily="50" charset="-128"/>
                <a:ea typeface="りいもなかしろテスト R" panose="02000600000000000000" pitchFamily="50" charset="-128"/>
              </a:rPr>
              <a:t>ン</a:t>
            </a:r>
            <a:endParaRPr lang="en-US" altLang="ja-JP" sz="8000" b="1" dirty="0">
              <a:solidFill>
                <a:srgbClr val="FFC000"/>
              </a:solidFill>
              <a:latin typeface="りいもなかしろテスト R" panose="02000600000000000000" pitchFamily="50" charset="-128"/>
              <a:ea typeface="りいもなかしろテスト R" panose="020006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60" y="9206617"/>
            <a:ext cx="1227617" cy="127126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 rot="20775701">
            <a:off x="99343" y="2091050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solidFill>
                  <a:srgbClr val="E8EEF8"/>
                </a:solidFill>
                <a:latin typeface="Zen Maru Gothic Black" pitchFamily="2" charset="-128"/>
                <a:ea typeface="Zen Maru Gothic Black" pitchFamily="2" charset="-128"/>
              </a:rPr>
              <a:t>参加者</a:t>
            </a:r>
            <a:endParaRPr lang="en-US" altLang="ja-JP" sz="1400" dirty="0">
              <a:solidFill>
                <a:srgbClr val="E8EEF8"/>
              </a:solidFill>
              <a:latin typeface="Zen Maru Gothic Black" pitchFamily="2" charset="-128"/>
              <a:ea typeface="Zen Maru Gothic Black" pitchFamily="2" charset="-128"/>
            </a:endParaRPr>
          </a:p>
          <a:p>
            <a:pPr algn="ctr"/>
            <a:r>
              <a:rPr lang="ja-JP" altLang="en-US" sz="1400" dirty="0">
                <a:solidFill>
                  <a:srgbClr val="E8EEF8"/>
                </a:solidFill>
                <a:latin typeface="Zen Maru Gothic Black" pitchFamily="2" charset="-128"/>
                <a:ea typeface="Zen Maru Gothic Black" pitchFamily="2" charset="-128"/>
              </a:rPr>
              <a:t>プレゼント付★</a:t>
            </a: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</p:sld>
</file>

<file path=ppt/theme/theme1.xml><?xml version="1.0" encoding="utf-8"?>
<a:theme xmlns:a="http://schemas.openxmlformats.org/drawingml/2006/main" name="52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2.pptx" id="{F73DCE97-9B44-4055-9BD1-5DD73E4670AC}" vid="{CD9D89B2-9377-4D2D-A044-EFF0B54F607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52</Template>
  <TotalTime>75</TotalTime>
  <Words>66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Zen Maru Gothic Black</vt:lpstr>
      <vt:lpstr>Zen Maru Gothic Medium</vt:lpstr>
      <vt:lpstr>メイリオ</vt:lpstr>
      <vt:lpstr>りいもなかしろテスト R</vt:lpstr>
      <vt:lpstr>Arial</vt:lpstr>
      <vt:lpstr>Calibri</vt:lpstr>
      <vt:lpstr>Calibri Light</vt:lpstr>
      <vt:lpstr>52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jimu</dc:creator>
  <cp:lastModifiedBy>jimu</cp:lastModifiedBy>
  <cp:revision>11</cp:revision>
  <cp:lastPrinted>2024-09-15T06:02:08Z</cp:lastPrinted>
  <dcterms:created xsi:type="dcterms:W3CDTF">2013-08-07T01:19:14Z</dcterms:created>
  <dcterms:modified xsi:type="dcterms:W3CDTF">2024-09-15T06:03:10Z</dcterms:modified>
</cp:coreProperties>
</file>