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61" d="100"/>
          <a:sy n="61" d="100"/>
        </p:scale>
        <p:origin x="240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54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0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87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88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03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60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02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10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79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8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DD16B-24BD-4A7A-9499-CA3589093E7D}" type="datetimeFigureOut">
              <a:rPr kumimoji="1" lang="ja-JP" altLang="en-US" smtClean="0"/>
              <a:t>2025/9/24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21675-47E3-490D-9960-DB24D0204F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78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3D5622C-AB11-43C0-9537-2EC65A7D3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0" y="119519"/>
            <a:ext cx="6525199" cy="966696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55D9CF0-AF52-43D3-BE6B-3FC3E355F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40"/>
            <a:ext cx="3630460" cy="363046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936D47F-008A-4DF9-8FE5-17BB7EAB0E56}"/>
              </a:ext>
            </a:extLst>
          </p:cNvPr>
          <p:cNvSpPr/>
          <p:nvPr/>
        </p:nvSpPr>
        <p:spPr>
          <a:xfrm>
            <a:off x="1291358" y="748935"/>
            <a:ext cx="2339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知って防ごう！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6451A9-5D7C-4E6A-9050-0E61659330D5}"/>
              </a:ext>
            </a:extLst>
          </p:cNvPr>
          <p:cNvSpPr/>
          <p:nvPr/>
        </p:nvSpPr>
        <p:spPr>
          <a:xfrm>
            <a:off x="846524" y="979767"/>
            <a:ext cx="322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アライグマ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DAD9BD5-B8B8-4D0A-888A-B737A578401B}"/>
              </a:ext>
            </a:extLst>
          </p:cNvPr>
          <p:cNvSpPr/>
          <p:nvPr/>
        </p:nvSpPr>
        <p:spPr>
          <a:xfrm>
            <a:off x="845599" y="1743346"/>
            <a:ext cx="51667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cap="none" spc="0" dirty="0">
                <a:ln w="22225">
                  <a:solidFill>
                    <a:schemeClr val="tx1"/>
                  </a:solidFill>
                  <a:prstDash val="solid"/>
                </a:ln>
                <a:noFill/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～講演会のお知らせ～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354F5AE5-81FC-4544-87D7-224034B37CAA}"/>
              </a:ext>
            </a:extLst>
          </p:cNvPr>
          <p:cNvSpPr/>
          <p:nvPr/>
        </p:nvSpPr>
        <p:spPr>
          <a:xfrm>
            <a:off x="1014608" y="2451232"/>
            <a:ext cx="4997790" cy="1075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最近、様似町内でのアライグマ捕獲数が激増しています。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アライグマは、元々様似にいた動物ではなく、その生態を知って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被害を防ぐ対策を、それぞれの方が取っていくことが必要です。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今回の講演ではアライグマの生態や、被害を防ぐための知識などをお話しいただきます。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32E500E-8E9C-4CED-BE5F-5E1C69B96295}"/>
              </a:ext>
            </a:extLst>
          </p:cNvPr>
          <p:cNvSpPr/>
          <p:nvPr/>
        </p:nvSpPr>
        <p:spPr>
          <a:xfrm>
            <a:off x="588819" y="3526924"/>
            <a:ext cx="592662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　き　令和７年</a:t>
            </a:r>
            <a:r>
              <a:rPr lang="ja-JP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１０</a:t>
            </a:r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３０</a:t>
            </a:r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</a:t>
            </a:r>
            <a:r>
              <a:rPr lang="en-US" altLang="ja-JP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18</a:t>
            </a:r>
            <a:r>
              <a:rPr lang="ja-JP" altLang="en-US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lang="en-US" altLang="ja-JP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30</a:t>
            </a:r>
            <a:r>
              <a:rPr lang="ja-JP" altLang="en-US" sz="3200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lang="ja-JP" altLang="en-US" sz="2400" b="1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19FE93B-D0B7-4B4B-BA21-C7B2CBF6B27A}"/>
              </a:ext>
            </a:extLst>
          </p:cNvPr>
          <p:cNvSpPr/>
          <p:nvPr/>
        </p:nvSpPr>
        <p:spPr>
          <a:xfrm>
            <a:off x="635311" y="4583348"/>
            <a:ext cx="54168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ところ　町立様似図書館視聴覚ホール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C4090DA6-1AA6-4B8D-B22E-AACD33A92796}"/>
              </a:ext>
            </a:extLst>
          </p:cNvPr>
          <p:cNvSpPr/>
          <p:nvPr/>
        </p:nvSpPr>
        <p:spPr>
          <a:xfrm>
            <a:off x="-293033" y="5092590"/>
            <a:ext cx="613501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　師　北海道大学名誉教授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（㈱外来種防除円卓会議代表取締役）</a:t>
            </a:r>
            <a:endParaRPr lang="en-US" altLang="ja-JP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池　田　　　透　氏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AB40F4D-0FC7-4B5C-AC5C-4A0C33F74BD4}"/>
              </a:ext>
            </a:extLst>
          </p:cNvPr>
          <p:cNvSpPr/>
          <p:nvPr/>
        </p:nvSpPr>
        <p:spPr>
          <a:xfrm>
            <a:off x="2893512" y="6375749"/>
            <a:ext cx="3158667" cy="876822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本講演会は、捕獲講習を兼ねて実施するため、参加された方は狩猟免許を持たなくても、アライグマの捕獲が可能になります。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50B1694-3B06-48BC-B166-34F685F78FED}"/>
              </a:ext>
            </a:extLst>
          </p:cNvPr>
          <p:cNvSpPr/>
          <p:nvPr/>
        </p:nvSpPr>
        <p:spPr>
          <a:xfrm>
            <a:off x="3149405" y="7297565"/>
            <a:ext cx="315866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被害防止は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知ることから！</a:t>
            </a:r>
            <a:endParaRPr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多くの方の</a:t>
            </a:r>
            <a:endParaRPr lang="en-US" altLang="ja-JP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ご参加を</a:t>
            </a:r>
            <a:endParaRPr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お待ちしています</a:t>
            </a:r>
            <a:endParaRPr lang="ja-JP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7B544CB-34BE-49D3-B7A7-4A80B84E7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3057" y="376721"/>
            <a:ext cx="1807153" cy="135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8142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198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HGP創英角ﾎﾟｯﾌﾟ体</vt:lpstr>
      <vt:lpstr>HG丸ｺﾞｼｯｸM-PRO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SN2019047</dc:creator>
  <cp:lastModifiedBy>SN2019047</cp:lastModifiedBy>
  <cp:revision>7</cp:revision>
  <cp:lastPrinted>2025-09-24T00:31:50Z</cp:lastPrinted>
  <dcterms:created xsi:type="dcterms:W3CDTF">2025-09-17T02:02:40Z</dcterms:created>
  <dcterms:modified xsi:type="dcterms:W3CDTF">2025-09-24T00:32:02Z</dcterms:modified>
</cp:coreProperties>
</file>